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D2EC-3140-453C-833F-2B68FDF2F22F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E104-3D89-49FC-82F3-B3955AA74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7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D2EC-3140-453C-833F-2B68FDF2F22F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E104-3D89-49FC-82F3-B3955AA74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10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D2EC-3140-453C-833F-2B68FDF2F22F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E104-3D89-49FC-82F3-B3955AA74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3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D2EC-3140-453C-833F-2B68FDF2F22F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E104-3D89-49FC-82F3-B3955AA74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40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D2EC-3140-453C-833F-2B68FDF2F22F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E104-3D89-49FC-82F3-B3955AA74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18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D2EC-3140-453C-833F-2B68FDF2F22F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E104-3D89-49FC-82F3-B3955AA74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754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D2EC-3140-453C-833F-2B68FDF2F22F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E104-3D89-49FC-82F3-B3955AA74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88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D2EC-3140-453C-833F-2B68FDF2F22F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E104-3D89-49FC-82F3-B3955AA74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26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D2EC-3140-453C-833F-2B68FDF2F22F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E104-3D89-49FC-82F3-B3955AA74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08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D2EC-3140-453C-833F-2B68FDF2F22F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E104-3D89-49FC-82F3-B3955AA74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5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D2EC-3140-453C-833F-2B68FDF2F22F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E104-3D89-49FC-82F3-B3955AA74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16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3D2EC-3140-453C-833F-2B68FDF2F22F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CE104-3D89-49FC-82F3-B3955AA74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904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HCzb7gc6Q5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HCzb7gc6Q5A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89592" y="881744"/>
            <a:ext cx="8069943" cy="4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488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Hanton</dc:creator>
  <cp:lastModifiedBy>Evelynne Pyne</cp:lastModifiedBy>
  <cp:revision>1</cp:revision>
  <dcterms:created xsi:type="dcterms:W3CDTF">2017-05-11T19:32:42Z</dcterms:created>
  <dcterms:modified xsi:type="dcterms:W3CDTF">2017-05-11T19:45:26Z</dcterms:modified>
</cp:coreProperties>
</file>